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AE910-CFB0-4037-A257-57CCDDD833DD}" type="doc">
      <dgm:prSet loTypeId="urn:microsoft.com/office/officeart/2009/layout/CircleArrowProcess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0578AD-154F-46DB-8AD0-46298F92686D}">
      <dgm:prSet phldrT="[Текст]"/>
      <dgm:spPr/>
      <dgm:t>
        <a:bodyPr/>
        <a:lstStyle/>
        <a:p>
          <a:r>
            <a:rPr lang="ru-RU" dirty="0" smtClean="0"/>
            <a:t>Повышение интереса к культурно-историческому наследию страны</a:t>
          </a:r>
          <a:endParaRPr lang="ru-RU" dirty="0"/>
        </a:p>
      </dgm:t>
    </dgm:pt>
    <dgm:pt modelId="{C31D2717-7708-4C3F-A5A2-D4CCC5E778A6}" type="parTrans" cxnId="{87FE9E92-9988-4133-A126-18D3325CA88F}">
      <dgm:prSet/>
      <dgm:spPr/>
      <dgm:t>
        <a:bodyPr/>
        <a:lstStyle/>
        <a:p>
          <a:endParaRPr lang="ru-RU"/>
        </a:p>
      </dgm:t>
    </dgm:pt>
    <dgm:pt modelId="{60535692-3E57-4D16-97D8-16AF4C528B2D}" type="sibTrans" cxnId="{87FE9E92-9988-4133-A126-18D3325CA88F}">
      <dgm:prSet/>
      <dgm:spPr/>
      <dgm:t>
        <a:bodyPr/>
        <a:lstStyle/>
        <a:p>
          <a:endParaRPr lang="ru-RU"/>
        </a:p>
      </dgm:t>
    </dgm:pt>
    <dgm:pt modelId="{D06583C6-9CB6-4504-ABAC-059F79DEEA43}">
      <dgm:prSet phldrT="[Текст]"/>
      <dgm:spPr/>
      <dgm:t>
        <a:bodyPr/>
        <a:lstStyle/>
        <a:p>
          <a:r>
            <a:rPr lang="ru-RU" dirty="0" smtClean="0"/>
            <a:t>Новые средства коммуникации</a:t>
          </a:r>
          <a:endParaRPr lang="ru-RU" dirty="0"/>
        </a:p>
      </dgm:t>
    </dgm:pt>
    <dgm:pt modelId="{EC5A4430-4A1D-4877-8626-870F2601FCD5}" type="parTrans" cxnId="{4D9470AB-0193-49E2-938C-9934CCFE87FE}">
      <dgm:prSet/>
      <dgm:spPr/>
      <dgm:t>
        <a:bodyPr/>
        <a:lstStyle/>
        <a:p>
          <a:endParaRPr lang="ru-RU"/>
        </a:p>
      </dgm:t>
    </dgm:pt>
    <dgm:pt modelId="{F83B3760-88C8-450F-8918-999ED820B713}" type="sibTrans" cxnId="{4D9470AB-0193-49E2-938C-9934CCFE87FE}">
      <dgm:prSet/>
      <dgm:spPr/>
      <dgm:t>
        <a:bodyPr/>
        <a:lstStyle/>
        <a:p>
          <a:endParaRPr lang="ru-RU"/>
        </a:p>
      </dgm:t>
    </dgm:pt>
    <dgm:pt modelId="{F15B0898-9D00-41BB-8588-0CC2044A7137}">
      <dgm:prSet phldrT="[Текст]"/>
      <dgm:spPr/>
      <dgm:t>
        <a:bodyPr/>
        <a:lstStyle/>
        <a:p>
          <a:r>
            <a:rPr lang="ru-RU" dirty="0" smtClean="0"/>
            <a:t>Новые интерактивные способы продвижения</a:t>
          </a:r>
          <a:endParaRPr lang="ru-RU" dirty="0"/>
        </a:p>
      </dgm:t>
    </dgm:pt>
    <dgm:pt modelId="{830918F6-8ADE-476F-9704-243A67EF4BE0}" type="parTrans" cxnId="{D9223B28-D714-4C1F-B687-E6683E34C26F}">
      <dgm:prSet/>
      <dgm:spPr/>
      <dgm:t>
        <a:bodyPr/>
        <a:lstStyle/>
        <a:p>
          <a:endParaRPr lang="ru-RU"/>
        </a:p>
      </dgm:t>
    </dgm:pt>
    <dgm:pt modelId="{ADA79AB8-FBAE-4C82-8E13-DF439067FA70}" type="sibTrans" cxnId="{D9223B28-D714-4C1F-B687-E6683E34C26F}">
      <dgm:prSet/>
      <dgm:spPr/>
      <dgm:t>
        <a:bodyPr/>
        <a:lstStyle/>
        <a:p>
          <a:endParaRPr lang="ru-RU"/>
        </a:p>
      </dgm:t>
    </dgm:pt>
    <dgm:pt modelId="{FEC5E732-D8E9-4CA5-B362-34FB547D2433}" type="pres">
      <dgm:prSet presAssocID="{F75AE910-CFB0-4037-A257-57CCDDD833D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0EAED3F-34A6-42A0-9245-647B78618B82}" type="pres">
      <dgm:prSet presAssocID="{270578AD-154F-46DB-8AD0-46298F92686D}" presName="Accent1" presStyleCnt="0"/>
      <dgm:spPr/>
    </dgm:pt>
    <dgm:pt modelId="{0349EC86-0D81-4330-B50E-36281134A975}" type="pres">
      <dgm:prSet presAssocID="{270578AD-154F-46DB-8AD0-46298F92686D}" presName="Accent" presStyleLbl="node1" presStyleIdx="0" presStyleCnt="3"/>
      <dgm:spPr/>
    </dgm:pt>
    <dgm:pt modelId="{05687C7D-44ED-49AB-9872-FD67F23D2BA7}" type="pres">
      <dgm:prSet presAssocID="{270578AD-154F-46DB-8AD0-46298F92686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FA1C1-D00B-41D2-9AA9-9CE1D14E3230}" type="pres">
      <dgm:prSet presAssocID="{D06583C6-9CB6-4504-ABAC-059F79DEEA43}" presName="Accent2" presStyleCnt="0"/>
      <dgm:spPr/>
    </dgm:pt>
    <dgm:pt modelId="{F6B26C72-A0DB-4E1D-8145-5C5F72D915AD}" type="pres">
      <dgm:prSet presAssocID="{D06583C6-9CB6-4504-ABAC-059F79DEEA43}" presName="Accent" presStyleLbl="node1" presStyleIdx="1" presStyleCnt="3"/>
      <dgm:spPr/>
    </dgm:pt>
    <dgm:pt modelId="{1722B4D6-40D8-4E31-AB4F-E2D90AECDAA5}" type="pres">
      <dgm:prSet presAssocID="{D06583C6-9CB6-4504-ABAC-059F79DEEA4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E3301-89E3-488C-80E1-6F97CC660134}" type="pres">
      <dgm:prSet presAssocID="{F15B0898-9D00-41BB-8588-0CC2044A7137}" presName="Accent3" presStyleCnt="0"/>
      <dgm:spPr/>
    </dgm:pt>
    <dgm:pt modelId="{E194CA4E-E62C-479A-9012-8CC6E40BDC89}" type="pres">
      <dgm:prSet presAssocID="{F15B0898-9D00-41BB-8588-0CC2044A7137}" presName="Accent" presStyleLbl="node1" presStyleIdx="2" presStyleCnt="3"/>
      <dgm:spPr/>
    </dgm:pt>
    <dgm:pt modelId="{138B268B-3C90-438F-A9A5-16086529334F}" type="pres">
      <dgm:prSet presAssocID="{F15B0898-9D00-41BB-8588-0CC2044A713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23B28-D714-4C1F-B687-E6683E34C26F}" srcId="{F75AE910-CFB0-4037-A257-57CCDDD833DD}" destId="{F15B0898-9D00-41BB-8588-0CC2044A7137}" srcOrd="2" destOrd="0" parTransId="{830918F6-8ADE-476F-9704-243A67EF4BE0}" sibTransId="{ADA79AB8-FBAE-4C82-8E13-DF439067FA70}"/>
    <dgm:cxn modelId="{4D9470AB-0193-49E2-938C-9934CCFE87FE}" srcId="{F75AE910-CFB0-4037-A257-57CCDDD833DD}" destId="{D06583C6-9CB6-4504-ABAC-059F79DEEA43}" srcOrd="1" destOrd="0" parTransId="{EC5A4430-4A1D-4877-8626-870F2601FCD5}" sibTransId="{F83B3760-88C8-450F-8918-999ED820B713}"/>
    <dgm:cxn modelId="{49DE6A36-6ECB-4EC3-8C7C-35FC32B42FFE}" type="presOf" srcId="{F15B0898-9D00-41BB-8588-0CC2044A7137}" destId="{138B268B-3C90-438F-A9A5-16086529334F}" srcOrd="0" destOrd="0" presId="urn:microsoft.com/office/officeart/2009/layout/CircleArrowProcess"/>
    <dgm:cxn modelId="{EB8D4D91-7624-462F-B3F7-483D8395AB6F}" type="presOf" srcId="{F75AE910-CFB0-4037-A257-57CCDDD833DD}" destId="{FEC5E732-D8E9-4CA5-B362-34FB547D2433}" srcOrd="0" destOrd="0" presId="urn:microsoft.com/office/officeart/2009/layout/CircleArrowProcess"/>
    <dgm:cxn modelId="{5134D75C-6D84-4661-9861-D509DCE6899B}" type="presOf" srcId="{D06583C6-9CB6-4504-ABAC-059F79DEEA43}" destId="{1722B4D6-40D8-4E31-AB4F-E2D90AECDAA5}" srcOrd="0" destOrd="0" presId="urn:microsoft.com/office/officeart/2009/layout/CircleArrowProcess"/>
    <dgm:cxn modelId="{87FE9E92-9988-4133-A126-18D3325CA88F}" srcId="{F75AE910-CFB0-4037-A257-57CCDDD833DD}" destId="{270578AD-154F-46DB-8AD0-46298F92686D}" srcOrd="0" destOrd="0" parTransId="{C31D2717-7708-4C3F-A5A2-D4CCC5E778A6}" sibTransId="{60535692-3E57-4D16-97D8-16AF4C528B2D}"/>
    <dgm:cxn modelId="{20FA8F3B-868D-4638-8612-FADE6509E820}" type="presOf" srcId="{270578AD-154F-46DB-8AD0-46298F92686D}" destId="{05687C7D-44ED-49AB-9872-FD67F23D2BA7}" srcOrd="0" destOrd="0" presId="urn:microsoft.com/office/officeart/2009/layout/CircleArrowProcess"/>
    <dgm:cxn modelId="{9B45A8D0-BB47-49F1-A5F0-8C07761C3DF0}" type="presParOf" srcId="{FEC5E732-D8E9-4CA5-B362-34FB547D2433}" destId="{F0EAED3F-34A6-42A0-9245-647B78618B82}" srcOrd="0" destOrd="0" presId="urn:microsoft.com/office/officeart/2009/layout/CircleArrowProcess"/>
    <dgm:cxn modelId="{85A00BF1-10CE-4832-A3A9-BED16D94F1E2}" type="presParOf" srcId="{F0EAED3F-34A6-42A0-9245-647B78618B82}" destId="{0349EC86-0D81-4330-B50E-36281134A975}" srcOrd="0" destOrd="0" presId="urn:microsoft.com/office/officeart/2009/layout/CircleArrowProcess"/>
    <dgm:cxn modelId="{128C319E-2B25-4A75-8B5D-E77A4EAD7B67}" type="presParOf" srcId="{FEC5E732-D8E9-4CA5-B362-34FB547D2433}" destId="{05687C7D-44ED-49AB-9872-FD67F23D2BA7}" srcOrd="1" destOrd="0" presId="urn:microsoft.com/office/officeart/2009/layout/CircleArrowProcess"/>
    <dgm:cxn modelId="{104A742E-5E6C-48DA-A0CE-DA69140E77E7}" type="presParOf" srcId="{FEC5E732-D8E9-4CA5-B362-34FB547D2433}" destId="{0D8FA1C1-D00B-41D2-9AA9-9CE1D14E3230}" srcOrd="2" destOrd="0" presId="urn:microsoft.com/office/officeart/2009/layout/CircleArrowProcess"/>
    <dgm:cxn modelId="{CBE6516B-57A8-49BC-8BD6-AFFF2DB66BD4}" type="presParOf" srcId="{0D8FA1C1-D00B-41D2-9AA9-9CE1D14E3230}" destId="{F6B26C72-A0DB-4E1D-8145-5C5F72D915AD}" srcOrd="0" destOrd="0" presId="urn:microsoft.com/office/officeart/2009/layout/CircleArrowProcess"/>
    <dgm:cxn modelId="{2766E390-0BE4-4516-8961-CC62E6675C4E}" type="presParOf" srcId="{FEC5E732-D8E9-4CA5-B362-34FB547D2433}" destId="{1722B4D6-40D8-4E31-AB4F-E2D90AECDAA5}" srcOrd="3" destOrd="0" presId="urn:microsoft.com/office/officeart/2009/layout/CircleArrowProcess"/>
    <dgm:cxn modelId="{7371A56D-3762-4C4B-A8F6-25CCEF4A3994}" type="presParOf" srcId="{FEC5E732-D8E9-4CA5-B362-34FB547D2433}" destId="{768E3301-89E3-488C-80E1-6F97CC660134}" srcOrd="4" destOrd="0" presId="urn:microsoft.com/office/officeart/2009/layout/CircleArrowProcess"/>
    <dgm:cxn modelId="{D3C3BA33-39D7-4951-B06A-3495985C9A28}" type="presParOf" srcId="{768E3301-89E3-488C-80E1-6F97CC660134}" destId="{E194CA4E-E62C-479A-9012-8CC6E40BDC89}" srcOrd="0" destOrd="0" presId="urn:microsoft.com/office/officeart/2009/layout/CircleArrowProcess"/>
    <dgm:cxn modelId="{769984B2-1228-482E-BE41-BE328FECAC39}" type="presParOf" srcId="{FEC5E732-D8E9-4CA5-B362-34FB547D2433}" destId="{138B268B-3C90-438F-A9A5-16086529334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6C894-BEED-415D-AC97-72782AA2F8F9}" type="doc">
      <dgm:prSet loTypeId="urn:microsoft.com/office/officeart/2005/8/layout/equation2" loCatId="relationship" qsTypeId="urn:microsoft.com/office/officeart/2005/8/quickstyle/3d1" qsCatId="3D" csTypeId="urn:microsoft.com/office/officeart/2005/8/colors/colorful4" csCatId="colorful" phldr="1"/>
      <dgm:spPr/>
    </dgm:pt>
    <dgm:pt modelId="{888F3906-A224-4973-AA75-A73B8AFD33D5}">
      <dgm:prSet phldrT="[Текст]"/>
      <dgm:spPr/>
      <dgm:t>
        <a:bodyPr/>
        <a:lstStyle/>
        <a:p>
          <a:pPr algn="ctr"/>
          <a:r>
            <a:rPr lang="ru-RU" dirty="0" err="1" smtClean="0"/>
            <a:t>САПкинУ</a:t>
          </a:r>
          <a:endParaRPr lang="ru-RU" dirty="0"/>
        </a:p>
      </dgm:t>
    </dgm:pt>
    <dgm:pt modelId="{7B5BF854-8B99-4BBE-B43B-F6F7F5BBA051}" type="parTrans" cxnId="{8ADDD986-F779-44E9-ACE5-90C8C3B15CE5}">
      <dgm:prSet/>
      <dgm:spPr/>
      <dgm:t>
        <a:bodyPr/>
        <a:lstStyle/>
        <a:p>
          <a:pPr algn="ctr"/>
          <a:endParaRPr lang="ru-RU"/>
        </a:p>
      </dgm:t>
    </dgm:pt>
    <dgm:pt modelId="{134685DA-876A-4A25-BE68-D0E6A72724F7}" type="sibTrans" cxnId="{8ADDD986-F779-44E9-ACE5-90C8C3B15CE5}">
      <dgm:prSet/>
      <dgm:spPr/>
      <dgm:t>
        <a:bodyPr/>
        <a:lstStyle/>
        <a:p>
          <a:pPr algn="ctr"/>
          <a:endParaRPr lang="ru-RU"/>
        </a:p>
      </dgm:t>
    </dgm:pt>
    <dgm:pt modelId="{FBB499FA-1B8A-43BD-B35B-1DB12F6D6C4B}">
      <dgm:prSet phldrT="[Текст]"/>
      <dgm:spPr/>
      <dgm:t>
        <a:bodyPr/>
        <a:lstStyle/>
        <a:p>
          <a:pPr algn="ctr"/>
          <a:r>
            <a:rPr lang="ru-RU" dirty="0" err="1" smtClean="0"/>
            <a:t>Турклуб</a:t>
          </a:r>
          <a:r>
            <a:rPr lang="ru-RU" dirty="0" smtClean="0"/>
            <a:t> Романтик</a:t>
          </a:r>
          <a:endParaRPr lang="ru-RU" dirty="0"/>
        </a:p>
      </dgm:t>
    </dgm:pt>
    <dgm:pt modelId="{BA86BCF5-99E6-42BF-B284-D86C449C672D}" type="parTrans" cxnId="{72D42DEF-844F-41CE-9FE0-CEF8F23B351A}">
      <dgm:prSet/>
      <dgm:spPr/>
      <dgm:t>
        <a:bodyPr/>
        <a:lstStyle/>
        <a:p>
          <a:pPr algn="ctr"/>
          <a:endParaRPr lang="ru-RU"/>
        </a:p>
      </dgm:t>
    </dgm:pt>
    <dgm:pt modelId="{E7B28D40-2E36-4F03-9590-D83764667270}" type="sibTrans" cxnId="{72D42DEF-844F-41CE-9FE0-CEF8F23B351A}">
      <dgm:prSet/>
      <dgm:spPr/>
      <dgm:t>
        <a:bodyPr/>
        <a:lstStyle/>
        <a:p>
          <a:pPr algn="ctr"/>
          <a:endParaRPr lang="ru-RU"/>
        </a:p>
      </dgm:t>
    </dgm:pt>
    <dgm:pt modelId="{DEF989C0-2C78-4A0A-A0EA-8A9AFCEC7F45}">
      <dgm:prSet phldrT="[Текст]"/>
      <dgm:spPr/>
      <dgm:t>
        <a:bodyPr/>
        <a:lstStyle/>
        <a:p>
          <a:pPr algn="ctr"/>
          <a:r>
            <a:rPr lang="ru-RU" dirty="0" smtClean="0"/>
            <a:t>Создание и продвижение новых региональных маршрутов, развитие молодёжного туризма</a:t>
          </a:r>
          <a:endParaRPr lang="ru-RU" dirty="0"/>
        </a:p>
      </dgm:t>
    </dgm:pt>
    <dgm:pt modelId="{0B7F9495-7206-4F6B-9B74-7A7BC40307BB}" type="parTrans" cxnId="{F90A1D93-4203-4D82-AB30-3B4A640FD695}">
      <dgm:prSet/>
      <dgm:spPr/>
      <dgm:t>
        <a:bodyPr/>
        <a:lstStyle/>
        <a:p>
          <a:pPr algn="ctr"/>
          <a:endParaRPr lang="ru-RU"/>
        </a:p>
      </dgm:t>
    </dgm:pt>
    <dgm:pt modelId="{96B6F76B-BC30-45C1-83E8-6D76796337AB}" type="sibTrans" cxnId="{F90A1D93-4203-4D82-AB30-3B4A640FD695}">
      <dgm:prSet/>
      <dgm:spPr/>
      <dgm:t>
        <a:bodyPr/>
        <a:lstStyle/>
        <a:p>
          <a:pPr algn="ctr"/>
          <a:endParaRPr lang="ru-RU"/>
        </a:p>
      </dgm:t>
    </dgm:pt>
    <dgm:pt modelId="{CE78992C-213D-47C5-B00C-8906579404FC}" type="pres">
      <dgm:prSet presAssocID="{E726C894-BEED-415D-AC97-72782AA2F8F9}" presName="Name0" presStyleCnt="0">
        <dgm:presLayoutVars>
          <dgm:dir/>
          <dgm:resizeHandles val="exact"/>
        </dgm:presLayoutVars>
      </dgm:prSet>
      <dgm:spPr/>
    </dgm:pt>
    <dgm:pt modelId="{5C244076-ABBF-4AED-BA59-28BE7B301BFE}" type="pres">
      <dgm:prSet presAssocID="{E726C894-BEED-415D-AC97-72782AA2F8F9}" presName="vNodes" presStyleCnt="0"/>
      <dgm:spPr/>
    </dgm:pt>
    <dgm:pt modelId="{15D05EB0-241C-4EF1-BD02-79162C539A41}" type="pres">
      <dgm:prSet presAssocID="{888F3906-A224-4973-AA75-A73B8AFD33D5}" presName="node" presStyleLbl="node1" presStyleIdx="0" presStyleCnt="3">
        <dgm:presLayoutVars>
          <dgm:bulletEnabled val="1"/>
        </dgm:presLayoutVars>
      </dgm:prSet>
      <dgm:spPr/>
    </dgm:pt>
    <dgm:pt modelId="{5AAA389D-550A-442D-BAC1-630A65E2517B}" type="pres">
      <dgm:prSet presAssocID="{134685DA-876A-4A25-BE68-D0E6A72724F7}" presName="spacerT" presStyleCnt="0"/>
      <dgm:spPr/>
    </dgm:pt>
    <dgm:pt modelId="{B39A0E84-0608-4219-AA80-353288DBE6A3}" type="pres">
      <dgm:prSet presAssocID="{134685DA-876A-4A25-BE68-D0E6A72724F7}" presName="sibTrans" presStyleLbl="sibTrans2D1" presStyleIdx="0" presStyleCnt="2"/>
      <dgm:spPr/>
    </dgm:pt>
    <dgm:pt modelId="{8BCD3AED-AB28-42D3-A6F4-A2C9E0C656A1}" type="pres">
      <dgm:prSet presAssocID="{134685DA-876A-4A25-BE68-D0E6A72724F7}" presName="spacerB" presStyleCnt="0"/>
      <dgm:spPr/>
    </dgm:pt>
    <dgm:pt modelId="{0E3FB3D2-1DBF-44AD-BA2F-C0A981FECCD5}" type="pres">
      <dgm:prSet presAssocID="{FBB499FA-1B8A-43BD-B35B-1DB12F6D6C4B}" presName="node" presStyleLbl="node1" presStyleIdx="1" presStyleCnt="3">
        <dgm:presLayoutVars>
          <dgm:bulletEnabled val="1"/>
        </dgm:presLayoutVars>
      </dgm:prSet>
      <dgm:spPr/>
    </dgm:pt>
    <dgm:pt modelId="{0E6577A4-E1A3-401B-8A8E-934E3CB52D1C}" type="pres">
      <dgm:prSet presAssocID="{E726C894-BEED-415D-AC97-72782AA2F8F9}" presName="sibTransLast" presStyleLbl="sibTrans2D1" presStyleIdx="1" presStyleCnt="2"/>
      <dgm:spPr/>
    </dgm:pt>
    <dgm:pt modelId="{CED6E195-5BAA-41AA-810F-C41827DEF43B}" type="pres">
      <dgm:prSet presAssocID="{E726C894-BEED-415D-AC97-72782AA2F8F9}" presName="connectorText" presStyleLbl="sibTrans2D1" presStyleIdx="1" presStyleCnt="2"/>
      <dgm:spPr/>
    </dgm:pt>
    <dgm:pt modelId="{EEAD8C5C-3907-4FAD-B87E-F7D83BF88B30}" type="pres">
      <dgm:prSet presAssocID="{E726C894-BEED-415D-AC97-72782AA2F8F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A79B7-5274-4F54-BF06-B041D5B317BB}" type="presOf" srcId="{E726C894-BEED-415D-AC97-72782AA2F8F9}" destId="{CE78992C-213D-47C5-B00C-8906579404FC}" srcOrd="0" destOrd="0" presId="urn:microsoft.com/office/officeart/2005/8/layout/equation2"/>
    <dgm:cxn modelId="{AD1D08CE-325A-4A6C-B7E5-468A72A59A03}" type="presOf" srcId="{E7B28D40-2E36-4F03-9590-D83764667270}" destId="{0E6577A4-E1A3-401B-8A8E-934E3CB52D1C}" srcOrd="0" destOrd="0" presId="urn:microsoft.com/office/officeart/2005/8/layout/equation2"/>
    <dgm:cxn modelId="{0889327A-A987-4221-BA72-B1170C9BF848}" type="presOf" srcId="{E7B28D40-2E36-4F03-9590-D83764667270}" destId="{CED6E195-5BAA-41AA-810F-C41827DEF43B}" srcOrd="1" destOrd="0" presId="urn:microsoft.com/office/officeart/2005/8/layout/equation2"/>
    <dgm:cxn modelId="{0337BA35-5D01-4A66-A03E-5C827EFD65D1}" type="presOf" srcId="{DEF989C0-2C78-4A0A-A0EA-8A9AFCEC7F45}" destId="{EEAD8C5C-3907-4FAD-B87E-F7D83BF88B30}" srcOrd="0" destOrd="0" presId="urn:microsoft.com/office/officeart/2005/8/layout/equation2"/>
    <dgm:cxn modelId="{F90A1D93-4203-4D82-AB30-3B4A640FD695}" srcId="{E726C894-BEED-415D-AC97-72782AA2F8F9}" destId="{DEF989C0-2C78-4A0A-A0EA-8A9AFCEC7F45}" srcOrd="2" destOrd="0" parTransId="{0B7F9495-7206-4F6B-9B74-7A7BC40307BB}" sibTransId="{96B6F76B-BC30-45C1-83E8-6D76796337AB}"/>
    <dgm:cxn modelId="{1AA0219E-6A61-4F48-9132-0B3CB15B1420}" type="presOf" srcId="{888F3906-A224-4973-AA75-A73B8AFD33D5}" destId="{15D05EB0-241C-4EF1-BD02-79162C539A41}" srcOrd="0" destOrd="0" presId="urn:microsoft.com/office/officeart/2005/8/layout/equation2"/>
    <dgm:cxn modelId="{A6EE38A4-306B-4B71-9202-C1C857269E4E}" type="presOf" srcId="{FBB499FA-1B8A-43BD-B35B-1DB12F6D6C4B}" destId="{0E3FB3D2-1DBF-44AD-BA2F-C0A981FECCD5}" srcOrd="0" destOrd="0" presId="urn:microsoft.com/office/officeart/2005/8/layout/equation2"/>
    <dgm:cxn modelId="{AAD94CBE-0D47-4FC3-8428-BA17E225E510}" type="presOf" srcId="{134685DA-876A-4A25-BE68-D0E6A72724F7}" destId="{B39A0E84-0608-4219-AA80-353288DBE6A3}" srcOrd="0" destOrd="0" presId="urn:microsoft.com/office/officeart/2005/8/layout/equation2"/>
    <dgm:cxn modelId="{72D42DEF-844F-41CE-9FE0-CEF8F23B351A}" srcId="{E726C894-BEED-415D-AC97-72782AA2F8F9}" destId="{FBB499FA-1B8A-43BD-B35B-1DB12F6D6C4B}" srcOrd="1" destOrd="0" parTransId="{BA86BCF5-99E6-42BF-B284-D86C449C672D}" sibTransId="{E7B28D40-2E36-4F03-9590-D83764667270}"/>
    <dgm:cxn modelId="{8ADDD986-F779-44E9-ACE5-90C8C3B15CE5}" srcId="{E726C894-BEED-415D-AC97-72782AA2F8F9}" destId="{888F3906-A224-4973-AA75-A73B8AFD33D5}" srcOrd="0" destOrd="0" parTransId="{7B5BF854-8B99-4BBE-B43B-F6F7F5BBA051}" sibTransId="{134685DA-876A-4A25-BE68-D0E6A72724F7}"/>
    <dgm:cxn modelId="{E6358CC1-929C-4329-B482-EABE86B59148}" type="presParOf" srcId="{CE78992C-213D-47C5-B00C-8906579404FC}" destId="{5C244076-ABBF-4AED-BA59-28BE7B301BFE}" srcOrd="0" destOrd="0" presId="urn:microsoft.com/office/officeart/2005/8/layout/equation2"/>
    <dgm:cxn modelId="{11F8116B-4D8F-4B7B-8D5D-F41B735E2664}" type="presParOf" srcId="{5C244076-ABBF-4AED-BA59-28BE7B301BFE}" destId="{15D05EB0-241C-4EF1-BD02-79162C539A41}" srcOrd="0" destOrd="0" presId="urn:microsoft.com/office/officeart/2005/8/layout/equation2"/>
    <dgm:cxn modelId="{3CC6695F-B810-4272-A93D-A56C7DD46BED}" type="presParOf" srcId="{5C244076-ABBF-4AED-BA59-28BE7B301BFE}" destId="{5AAA389D-550A-442D-BAC1-630A65E2517B}" srcOrd="1" destOrd="0" presId="urn:microsoft.com/office/officeart/2005/8/layout/equation2"/>
    <dgm:cxn modelId="{0F9A8685-360A-4E83-89F0-09BCFE57E09A}" type="presParOf" srcId="{5C244076-ABBF-4AED-BA59-28BE7B301BFE}" destId="{B39A0E84-0608-4219-AA80-353288DBE6A3}" srcOrd="2" destOrd="0" presId="urn:microsoft.com/office/officeart/2005/8/layout/equation2"/>
    <dgm:cxn modelId="{D5D9B51E-10EA-4240-A12F-140449DA80BD}" type="presParOf" srcId="{5C244076-ABBF-4AED-BA59-28BE7B301BFE}" destId="{8BCD3AED-AB28-42D3-A6F4-A2C9E0C656A1}" srcOrd="3" destOrd="0" presId="urn:microsoft.com/office/officeart/2005/8/layout/equation2"/>
    <dgm:cxn modelId="{3C2D4D00-5D90-417E-A1BD-C9C1871B44C9}" type="presParOf" srcId="{5C244076-ABBF-4AED-BA59-28BE7B301BFE}" destId="{0E3FB3D2-1DBF-44AD-BA2F-C0A981FECCD5}" srcOrd="4" destOrd="0" presId="urn:microsoft.com/office/officeart/2005/8/layout/equation2"/>
    <dgm:cxn modelId="{EA9E1B77-ED6F-42A0-98E2-2DF77C7DAF76}" type="presParOf" srcId="{CE78992C-213D-47C5-B00C-8906579404FC}" destId="{0E6577A4-E1A3-401B-8A8E-934E3CB52D1C}" srcOrd="1" destOrd="0" presId="urn:microsoft.com/office/officeart/2005/8/layout/equation2"/>
    <dgm:cxn modelId="{8D4D14A8-699B-46A3-ACF5-4E75CA50DB4F}" type="presParOf" srcId="{0E6577A4-E1A3-401B-8A8E-934E3CB52D1C}" destId="{CED6E195-5BAA-41AA-810F-C41827DEF43B}" srcOrd="0" destOrd="0" presId="urn:microsoft.com/office/officeart/2005/8/layout/equation2"/>
    <dgm:cxn modelId="{84CE0491-6499-4867-9D29-F795CC60EAD3}" type="presParOf" srcId="{CE78992C-213D-47C5-B00C-8906579404FC}" destId="{EEAD8C5C-3907-4FAD-B87E-F7D83BF88B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9EC86-0D81-4330-B50E-36281134A975}">
      <dsp:nvSpPr>
        <dsp:cNvPr id="0" name=""/>
        <dsp:cNvSpPr/>
      </dsp:nvSpPr>
      <dsp:spPr>
        <a:xfrm>
          <a:off x="1683095" y="403265"/>
          <a:ext cx="2912733" cy="29131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87C7D-44ED-49AB-9872-FD67F23D2BA7}">
      <dsp:nvSpPr>
        <dsp:cNvPr id="0" name=""/>
        <dsp:cNvSpPr/>
      </dsp:nvSpPr>
      <dsp:spPr>
        <a:xfrm>
          <a:off x="2326905" y="1455010"/>
          <a:ext cx="1618550" cy="80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Повышение интереса к культурно-историческому наследию страны</a:t>
          </a:r>
          <a:endParaRPr lang="ru-RU" sz="1300" kern="1200" dirty="0"/>
        </a:p>
      </dsp:txBody>
      <dsp:txXfrm>
        <a:off x="2326905" y="1455010"/>
        <a:ext cx="1618550" cy="809081"/>
      </dsp:txXfrm>
    </dsp:sp>
    <dsp:sp modelId="{F6B26C72-A0DB-4E1D-8145-5C5F72D915AD}">
      <dsp:nvSpPr>
        <dsp:cNvPr id="0" name=""/>
        <dsp:cNvSpPr/>
      </dsp:nvSpPr>
      <dsp:spPr>
        <a:xfrm>
          <a:off x="874093" y="2077101"/>
          <a:ext cx="2912733" cy="29131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2B4D6-40D8-4E31-AB4F-E2D90AECDAA5}">
      <dsp:nvSpPr>
        <dsp:cNvPr id="0" name=""/>
        <dsp:cNvSpPr/>
      </dsp:nvSpPr>
      <dsp:spPr>
        <a:xfrm>
          <a:off x="1521185" y="3138529"/>
          <a:ext cx="1618550" cy="80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Новые средства коммуникации</a:t>
          </a:r>
          <a:endParaRPr lang="ru-RU" sz="1300" kern="1200" dirty="0"/>
        </a:p>
      </dsp:txBody>
      <dsp:txXfrm>
        <a:off x="1521185" y="3138529"/>
        <a:ext cx="1618550" cy="809081"/>
      </dsp:txXfrm>
    </dsp:sp>
    <dsp:sp modelId="{E194CA4E-E62C-479A-9012-8CC6E40BDC89}">
      <dsp:nvSpPr>
        <dsp:cNvPr id="0" name=""/>
        <dsp:cNvSpPr/>
      </dsp:nvSpPr>
      <dsp:spPr>
        <a:xfrm>
          <a:off x="1890405" y="3951241"/>
          <a:ext cx="2502489" cy="25034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B268B-3C90-438F-A9A5-16086529334F}">
      <dsp:nvSpPr>
        <dsp:cNvPr id="0" name=""/>
        <dsp:cNvSpPr/>
      </dsp:nvSpPr>
      <dsp:spPr>
        <a:xfrm>
          <a:off x="2330734" y="4824468"/>
          <a:ext cx="1618550" cy="80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Новые интерактивные способы продвижения</a:t>
          </a:r>
          <a:endParaRPr lang="ru-RU" sz="1300" kern="1200" dirty="0"/>
        </a:p>
      </dsp:txBody>
      <dsp:txXfrm>
        <a:off x="2330734" y="4824468"/>
        <a:ext cx="1618550" cy="809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05EB0-241C-4EF1-BD02-79162C539A41}">
      <dsp:nvSpPr>
        <dsp:cNvPr id="0" name=""/>
        <dsp:cNvSpPr/>
      </dsp:nvSpPr>
      <dsp:spPr>
        <a:xfrm>
          <a:off x="1629481" y="1841"/>
          <a:ext cx="1410480" cy="1410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САПкинУ</a:t>
          </a:r>
          <a:endParaRPr lang="ru-RU" sz="1700" kern="1200" dirty="0"/>
        </a:p>
      </dsp:txBody>
      <dsp:txXfrm>
        <a:off x="1836041" y="208401"/>
        <a:ext cx="997360" cy="997360"/>
      </dsp:txXfrm>
    </dsp:sp>
    <dsp:sp modelId="{B39A0E84-0608-4219-AA80-353288DBE6A3}">
      <dsp:nvSpPr>
        <dsp:cNvPr id="0" name=""/>
        <dsp:cNvSpPr/>
      </dsp:nvSpPr>
      <dsp:spPr>
        <a:xfrm>
          <a:off x="1925682" y="1526852"/>
          <a:ext cx="818078" cy="81807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034118" y="1839685"/>
        <a:ext cx="601206" cy="192412"/>
      </dsp:txXfrm>
    </dsp:sp>
    <dsp:sp modelId="{0E3FB3D2-1DBF-44AD-BA2F-C0A981FECCD5}">
      <dsp:nvSpPr>
        <dsp:cNvPr id="0" name=""/>
        <dsp:cNvSpPr/>
      </dsp:nvSpPr>
      <dsp:spPr>
        <a:xfrm>
          <a:off x="1629481" y="2459462"/>
          <a:ext cx="1410480" cy="1410480"/>
        </a:xfrm>
        <a:prstGeom prst="ellipse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Турклуб</a:t>
          </a:r>
          <a:r>
            <a:rPr lang="ru-RU" sz="1700" kern="1200" dirty="0" smtClean="0"/>
            <a:t> Романтик</a:t>
          </a:r>
          <a:endParaRPr lang="ru-RU" sz="1700" kern="1200" dirty="0"/>
        </a:p>
      </dsp:txBody>
      <dsp:txXfrm>
        <a:off x="1836041" y="2666022"/>
        <a:ext cx="997360" cy="997360"/>
      </dsp:txXfrm>
    </dsp:sp>
    <dsp:sp modelId="{0E6577A4-E1A3-401B-8A8E-934E3CB52D1C}">
      <dsp:nvSpPr>
        <dsp:cNvPr id="0" name=""/>
        <dsp:cNvSpPr/>
      </dsp:nvSpPr>
      <dsp:spPr>
        <a:xfrm>
          <a:off x="3251534" y="1673542"/>
          <a:ext cx="448532" cy="524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251534" y="1778482"/>
        <a:ext cx="313972" cy="314818"/>
      </dsp:txXfrm>
    </dsp:sp>
    <dsp:sp modelId="{EEAD8C5C-3907-4FAD-B87E-F7D83BF88B30}">
      <dsp:nvSpPr>
        <dsp:cNvPr id="0" name=""/>
        <dsp:cNvSpPr/>
      </dsp:nvSpPr>
      <dsp:spPr>
        <a:xfrm>
          <a:off x="3886250" y="525411"/>
          <a:ext cx="2820961" cy="2820961"/>
        </a:xfrm>
        <a:prstGeom prst="ellipse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Создание и продвижение новых региональных маршрутов, развитие молодёжного туризма</a:t>
          </a:r>
          <a:endParaRPr lang="ru-RU" sz="1700" kern="1200" dirty="0"/>
        </a:p>
      </dsp:txBody>
      <dsp:txXfrm>
        <a:off x="4299370" y="938531"/>
        <a:ext cx="1994721" cy="1994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5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7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0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3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5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3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7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3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9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2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B78DD3-24FE-4E82-8A07-3E0CECDA1AB4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1738C19-F824-4CB4-B38E-85BCEB2F1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2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 актуализации и продвижения культурно-исторического наследия Урала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Студенческое объединение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4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61986"/>
              </p:ext>
            </p:extLst>
          </p:nvPr>
        </p:nvGraphicFramePr>
        <p:xfrm>
          <a:off x="6722076" y="0"/>
          <a:ext cx="546992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5753" y="916049"/>
            <a:ext cx="44154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использование творческого и интеллектуального потенциала студентов, в целях продвижения историко-культурного потенциала Уральского региона как объекта внутреннего и въездного туризма</a:t>
            </a:r>
          </a:p>
        </p:txBody>
      </p:sp>
    </p:spTree>
    <p:extLst>
      <p:ext uri="{BB962C8B-B14F-4D97-AF65-F5344CB8AC3E}">
        <p14:creationId xmlns:p14="http://schemas.microsoft.com/office/powerpoint/2010/main" val="191600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6501" y="461319"/>
            <a:ext cx="8857735" cy="4351338"/>
          </a:xfrm>
        </p:spPr>
        <p:txBody>
          <a:bodyPr/>
          <a:lstStyle/>
          <a:p>
            <a:pPr lvl="1" algn="just"/>
            <a:r>
              <a:rPr lang="ru-RU" sz="3000" dirty="0"/>
              <a:t>Сохранение и приумножение культурных традиций </a:t>
            </a:r>
            <a:r>
              <a:rPr lang="ru-RU" sz="3000" dirty="0" err="1"/>
              <a:t>УрФУ</a:t>
            </a:r>
            <a:r>
              <a:rPr lang="ru-RU" sz="3000" dirty="0"/>
              <a:t>, а также их </a:t>
            </a:r>
            <a:r>
              <a:rPr lang="ru-RU" sz="3000" dirty="0" smtClean="0"/>
              <a:t>преемственности</a:t>
            </a:r>
            <a:endParaRPr lang="ru-RU" sz="3000" dirty="0"/>
          </a:p>
          <a:p>
            <a:pPr lvl="1" algn="just"/>
            <a:r>
              <a:rPr lang="ru-RU" sz="3000" dirty="0"/>
              <a:t>Проведение исторических реконструкций </a:t>
            </a:r>
            <a:r>
              <a:rPr lang="ru-RU" sz="3000" dirty="0" smtClean="0"/>
              <a:t>как интерактивный способ знакомства с историей страны</a:t>
            </a:r>
            <a:endParaRPr lang="ru-RU" sz="3000" dirty="0"/>
          </a:p>
          <a:p>
            <a:endParaRPr lang="ru-RU" dirty="0"/>
          </a:p>
        </p:txBody>
      </p:sp>
      <p:pic>
        <p:nvPicPr>
          <p:cNvPr id="5" name="Shape 1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0094" y="4004416"/>
            <a:ext cx="2756691" cy="20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4878" y="4004416"/>
            <a:ext cx="3138616" cy="20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249" y="4004417"/>
            <a:ext cx="3211992" cy="2067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3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7557" y="949982"/>
            <a:ext cx="7836243" cy="1790786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Организация и проведение фестивалей, кинопоказов, историко-географических </a:t>
            </a:r>
            <a:r>
              <a:rPr lang="ru-RU" sz="2400" dirty="0" err="1"/>
              <a:t>квестов</a:t>
            </a:r>
            <a:r>
              <a:rPr lang="ru-RU" sz="2400" dirty="0"/>
              <a:t>, соревнований, конкурсов, выставок, </a:t>
            </a:r>
            <a:r>
              <a:rPr lang="ru-RU" sz="2400" dirty="0" smtClean="0"/>
              <a:t>викторин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Например, текущий проект реализуемый объединением </a:t>
            </a:r>
          </a:p>
          <a:p>
            <a:pPr marL="0" indent="0" algn="ctr">
              <a:buNone/>
            </a:pPr>
            <a:r>
              <a:rPr lang="ru-RU" sz="2600" b="1" dirty="0" smtClean="0"/>
              <a:t>День рождения Парка Сказов (17 декабря)</a:t>
            </a:r>
          </a:p>
        </p:txBody>
      </p:sp>
      <p:pic>
        <p:nvPicPr>
          <p:cNvPr id="4" name="Shape 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91556" y="3229231"/>
            <a:ext cx="2996513" cy="291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hape 92"/>
          <p:cNvSpPr txBox="1">
            <a:spLocks/>
          </p:cNvSpPr>
          <p:nvPr/>
        </p:nvSpPr>
        <p:spPr>
          <a:xfrm>
            <a:off x="3583460" y="3664147"/>
            <a:ext cx="4556843" cy="247547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" sz="1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«Парк Сказов» - первый на Урале тематический парк, посвящённый сказам Бажова, русской сказке и традиционной уральской народной культуре. Парк находится вблизи Екатеринбурга в Арамильском Городском округе. Расстояние от Екатеринбурга 23 км, время в пути около часа .</a:t>
            </a:r>
            <a:endParaRPr lang="ru" sz="18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7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1654" y="870036"/>
            <a:ext cx="7902146" cy="1123521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ru-RU" sz="2000" dirty="0"/>
              <a:t>Публикация и презентация популярных и научно-популярных изданий и фильмов, создание и развитие интернет ресурсов культурно-познавательной, географической и туристской </a:t>
            </a:r>
            <a:r>
              <a:rPr lang="ru-RU" sz="2000" dirty="0" smtClean="0"/>
              <a:t>тематики</a:t>
            </a:r>
          </a:p>
          <a:p>
            <a:pPr lvl="1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16" y="1892596"/>
            <a:ext cx="6936260" cy="3550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3016" y="5582694"/>
            <a:ext cx="7603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!Активное использование социальных сетей, </a:t>
            </a:r>
            <a:r>
              <a:rPr lang="en-US" dirty="0" err="1" smtClean="0"/>
              <a:t>Youtube</a:t>
            </a:r>
            <a:r>
              <a:rPr lang="ru-RU" dirty="0" smtClean="0"/>
              <a:t>, современных средств Интернет-маркетинга для продвижения регионального культурно исторического наследия!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вступления в ОСО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9891" y="858667"/>
            <a:ext cx="7918622" cy="10246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Взаимодействие со студенческими объединениями, членами ОСО, по достижению целей объединения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8723493"/>
              </p:ext>
            </p:extLst>
          </p:nvPr>
        </p:nvGraphicFramePr>
        <p:xfrm>
          <a:off x="3459891" y="2083896"/>
          <a:ext cx="8336693" cy="387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4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xn--90aeo5bef.xn--p1ai/uploads/images/Splav_Chusva/chusv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5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001266" y="1916569"/>
            <a:ext cx="6032156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Включение в повестку мероприятий, которые организует </a:t>
            </a:r>
            <a:r>
              <a:rPr lang="ru-RU" dirty="0" err="1" smtClean="0"/>
              <a:t>УрФУ</a:t>
            </a:r>
            <a:r>
              <a:rPr lang="ru-RU" dirty="0" smtClean="0"/>
              <a:t>, </a:t>
            </a:r>
            <a:r>
              <a:rPr lang="ru-RU" b="1" dirty="0" smtClean="0"/>
              <a:t>событий </a:t>
            </a:r>
            <a:r>
              <a:rPr lang="ru-RU" dirty="0" smtClean="0"/>
              <a:t>по тематике актуализирующей и популяризирующей культурное и историческое наследие Урала с целью развития у молодёжи и студенчества интереса к родному краю, его изучению, продвижению и путешествиям по нему.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01266" y="295503"/>
            <a:ext cx="6032156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Цели вступления в ОСО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вступления в ОСО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180" y="774356"/>
            <a:ext cx="8190927" cy="2500143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Повышение студенческой активности на «гуманитарных» площадках </a:t>
            </a:r>
            <a:r>
              <a:rPr lang="ru-RU" sz="2200" dirty="0" err="1" smtClean="0"/>
              <a:t>УрФУ</a:t>
            </a:r>
            <a:r>
              <a:rPr lang="ru-RU" sz="2200" dirty="0" smtClean="0"/>
              <a:t> </a:t>
            </a:r>
          </a:p>
          <a:p>
            <a:pPr algn="just"/>
            <a:r>
              <a:rPr lang="ru-RU" sz="2200" dirty="0"/>
              <a:t>В</a:t>
            </a:r>
            <a:r>
              <a:rPr lang="ru-RU" sz="2200" dirty="0" smtClean="0"/>
              <a:t>ключение студентов в единое информационное пространство с оперативным доступом к актуальной информации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480" y="3274499"/>
            <a:ext cx="5648325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2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7017"/>
            <a:ext cx="3338383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r>
              <a:rPr lang="ru-RU" dirty="0" smtClean="0"/>
              <a:t> объединения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08933"/>
            <a:ext cx="3338382" cy="4351338"/>
          </a:xfrm>
        </p:spPr>
        <p:txBody>
          <a:bodyPr/>
          <a:lstStyle/>
          <a:p>
            <a:r>
              <a:rPr lang="ru-RU" dirty="0"/>
              <a:t>ж</a:t>
            </a:r>
            <a:r>
              <a:rPr lang="ru-RU" dirty="0" smtClean="0"/>
              <a:t>ивой ресурс для общения и обмена идеями членов объединения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605" y="138298"/>
            <a:ext cx="6804455" cy="671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89</TotalTime>
  <Words>296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Corbel</vt:lpstr>
      <vt:lpstr>Times New Roman</vt:lpstr>
      <vt:lpstr>Wingdings 2</vt:lpstr>
      <vt:lpstr>Рама</vt:lpstr>
      <vt:lpstr>Совет актуализации и продвижения культурно-исторического наследия Урала</vt:lpstr>
      <vt:lpstr>Цель</vt:lpstr>
      <vt:lpstr>Задачи</vt:lpstr>
      <vt:lpstr>Задачи</vt:lpstr>
      <vt:lpstr>Задачи</vt:lpstr>
      <vt:lpstr>Цели вступления в ОСО</vt:lpstr>
      <vt:lpstr>Презентация PowerPoint</vt:lpstr>
      <vt:lpstr>Цели вступления в ОСО</vt:lpstr>
      <vt:lpstr>Группа вКонтакте объединения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актуализации и продвижения культурно-исторического наследия Урала</dc:title>
  <dc:creator>Дмитриева Александра Ивановна</dc:creator>
  <cp:lastModifiedBy>Дмитриева Александра Ивановна</cp:lastModifiedBy>
  <cp:revision>11</cp:revision>
  <dcterms:created xsi:type="dcterms:W3CDTF">2016-11-10T07:16:44Z</dcterms:created>
  <dcterms:modified xsi:type="dcterms:W3CDTF">2016-11-10T08:45:49Z</dcterms:modified>
</cp:coreProperties>
</file>